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gif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386D4-E0F5-48ED-B382-C5D6AB88A5B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EF53D-F467-4724-8C38-3F4795731E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40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imagination</a:t>
            </a:r>
            <a:br/>
            <a:r>
              <a:t>Generator: Title slide </a:t>
            </a:r>
            <a:br/>
            <a:r>
              <a:t> Context: {'topic': 'imagination', 'presenter': 'Wilhelmina Oldenburg', 'seed': 'imagination', 'seed_wikihow_action_ing_title': 'Using Your Imagination\n\n\n\n\n\n\t\t\t\t\t\t210,415 Views\t\t\t\t\t\n\n\n\t\t\t\t\t\t\tExpertco-Authored\t\t\t\t\t\t\n\n\n\t\t\t\t\t\tUpdated 2 Weeks Ago', 'seed_title': 'Imagination'} </a:t>
            </a:r>
            <a:br/>
            <a:r>
              <a:t> Generated Elements: ['The Surprising Science of Using Your Imagination\n\n\n\n\n\n\t\t\t\t\t\t210,415 Views\t\t\t\t\t\n\n\n\t\t\t\t\t\t\tExpertco-Authored\t\t\t\t\t\t\n\n\n\t\t\t\t\t\tUpdated 2 Weeks Ago', 'A presentation by Wilhelmina Oldenburg, reseacher in Executive Imagination Science']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imagination</a:t>
            </a:r>
            <a:br/>
            <a:r>
              <a:t>Generator: Conclusion </a:t>
            </a:r>
            <a:br/>
            <a:r>
              <a:t> Context: {'topic': 'imagination', 'presenter': 'Wilhelmina Oldenburg', 'seed': 'imagination'} </a:t>
            </a:r>
            <a:br/>
            <a:r>
              <a:t> Generated Elements: ['Key Points to End', 'Conclusion 1', '/downloads/google_images/imagination/1*1eeiwxfngoj4sou5g4q4ua.jpeg', 'Conclusion 2', '/app/talkgenerator/schema/../../downloads/reddit/hmmm+hmm+wtf+wtfstockphotos+photoshopbattles+confusing_perspective+cursedimages+HybridAnimals+EyeBleach+natureismetal/Ygy1adj.jpg', 'Conclusion 3', '/app/talkgenerator/schema/../../downloads/reddit/gifs+gif+gifextra+nonononoYES/w5eyg5q.gif',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unimaginable</a:t>
            </a:r>
            <a:br/>
            <a:r>
              <a:t>Generator: About Me: Location-Job-WeirdHobby </a:t>
            </a:r>
            <a:br/>
            <a:r>
              <a:t> Context: {'topic': 'imagination', 'presenter': 'Wilhelmina Oldenburg', 'seed': 'unimaginable'} </a:t>
            </a:r>
            <a:br/>
            <a:r>
              <a:t> Generated Elements: ('Personal background', 'Zambia', '/downloads/google_images/Zambia/7818341606_31cd987b00_o_zambia-1.jpg', 'Tile Setter', '/downloads/google_images/Tile Setter/2892.jpg', 'Passion', '/app/talkgenerator/schema/../../downloads/shitpostbot/doomguy-reap-face-57c68ecf232e3.png',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beyond belief</a:t>
            </a:r>
            <a:br/>
            <a:r>
              <a:t>Generator: Two Captions Weird </a:t>
            </a:r>
            <a:br/>
            <a:r>
              <a:t> Context: {'topic': 'imagination', 'presenter': 'Wilhelmina Oldenburg', 'seed': 'beyond belief', 'seed_is_noun_plural_title': 'Beyond Beliefs'} </a:t>
            </a:r>
            <a:br/>
            <a:r>
              <a:t> Generated Elements: ("Let's Discuss Beyond Beliefs", 'Past', '/app/talkgenerator/schema/../../downloads/reddit/hmmm+hmm+wtf+wtfstockphotos+photoshopbattles+confusing_perspective+cursedimages+HybridAnimals+EyeBleach+natureismetal/zxyaqq83lrr21.jpg', 'Present', '/app/talkgenerator/schema/../../downloads/shitpostbot/circle-57b1cd35499b3.jpeg',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beyond_belief</a:t>
            </a:r>
            <a:br/>
            <a:r>
              <a:t>Generator: Two Captions Weird </a:t>
            </a:r>
            <a:br/>
            <a:r>
              <a:t> Context: {'topic': 'imagination', 'presenter': 'Wilhelmina Oldenburg', 'seed': 'beyond_belief'} </a:t>
            </a:r>
            <a:br/>
            <a:r>
              <a:t> Generated Elements: ('Discussion', 'Good', '/app/talkgenerator/schema/../../downloads/reddit/hmmm+hmm+wtf+wtfstockphotos+photoshopbattles+confusing_perspective+cursedimages+HybridAnimals+EyeBleach+natureismetal/VViBdhS.jpg', 'Bad', '/app/talkgenerator/schema/../../downloads/shitpostbot/luigi-tries-meth-588b7c8597df1.png',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imagination</a:t>
            </a:r>
            <a:br/>
            <a:r>
              <a:t>Generator: Wide Google Images </a:t>
            </a:r>
            <a:br/>
            <a:r>
              <a:t> Context: {'topic': 'imagination', 'presenter': 'Wilhelmina Oldenburg', 'seed': 'imagination', 'seed_singular_a_title': 'An Imagination', 'chart_title': "An Imagination's Favourite Location", 'seed_plural_title': 'Imaginations'} </a:t>
            </a:r>
            <a:br/>
            <a:r>
              <a:t> Generated Elements: ['Imaginations', '/downloads/google_images/imagination/istock-911463836-1920x1080.jpg',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image</a:t>
            </a:r>
            <a:br/>
            <a:r>
              <a:t>Generator: Reddit Chart </a:t>
            </a:r>
            <a:br/>
            <a:r>
              <a:t> Context: {'topic': 'imagination', 'presenter': 'Wilhelmina Oldenburg', 'seed': 'image'} </a:t>
            </a:r>
            <a:br/>
            <a:r>
              <a:t> Generated Elements: [None, '/app/talkgenerator/schema/../../downloads/reddit/dataisbeautiful+funnycharts+charts/2i9i7itxsohy.png',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trope</a:t>
            </a:r>
            <a:br/>
            <a:r>
              <a:t>Generator: Two Captions Weird Reddit </a:t>
            </a:r>
            <a:br/>
            <a:r>
              <a:t> Context: {'topic': 'imagination', 'presenter': 'Wilhelmina Oldenburg', 'seed': 'trope', 'seed_is_noun_plural_title': 'Tropes'} </a:t>
            </a:r>
            <a:br/>
            <a:r>
              <a:t> Generated Elements: ('About Tropes', 'Me', '/app/talkgenerator/schema/../../downloads/reddit/hmmm+hmm+wtf+wtfstockphotos+photoshopbattles+confusing_perspective+cursedimages+HybridAnimals+EyeBleach+natureismetal/lW3rQ.jpg', 'Them', '/app/talkgenerator/schema/../../downloads/shitpostbot/cool-sonic-5845c04567b35.jpeg',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art</a:t>
            </a:r>
            <a:br/>
            <a:r>
              <a:t>Generator: Goodreads Quote </a:t>
            </a:r>
            <a:br/>
            <a:r>
              <a:t> Context: {'topic': 'imagination', 'presenter': 'Wilhelmina Oldenburg', 'seed': 'art'} </a:t>
            </a:r>
            <a:br/>
            <a:r>
              <a:t> Generated Elements: [None, '"It is good to love many things, for therein lies the true strength, and whosoever loves much performs much, and can accomplish much, and what is done in love is well done."', '/downloads/google_images/art/teamlab-borderless_main-e1517976693971.jpg']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imagination</a:t>
            </a:r>
            <a:br/>
            <a:r>
              <a:t>Generator: Reddit Chart </a:t>
            </a:r>
            <a:br/>
            <a:r>
              <a:t> Context: {'topic': 'imagination', 'presenter': 'Wilhelmina Oldenburg', 'seed': 'imagination'} </a:t>
            </a:r>
            <a:br/>
            <a:r>
              <a:t> Generated Elements: [None, '/app/talkgenerator/schema/../../downloads/reddit/dataisbeautiful+funnycharts+charts/fyhr51ru7vq21.png',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62667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48794"/>
            <a:ext cx="9144000" cy="1409006"/>
          </a:xfrm>
        </p:spPr>
        <p:txBody>
          <a:bodyPr>
            <a:normAutofit/>
          </a:bodyPr>
          <a:lstStyle>
            <a:lvl1pPr marL="0" indent="0" algn="ctr">
              <a:buNone/>
              <a:defRPr sz="2400" i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6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9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4D98500-8BFE-41C0-AD24-5C91F459200F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384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5CEDAD00-1A07-4E27-8B3B-E4967B3E612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838200" y="1251283"/>
            <a:ext cx="10517188" cy="547019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232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6FF89B-1B2B-4A0B-8918-72D2A6956F30}"/>
              </a:ext>
            </a:extLst>
          </p:cNvPr>
          <p:cNvSpPr>
            <a:spLocks noGrp="1" noChangeAspect="1"/>
          </p:cNvSpPr>
          <p:nvPr>
            <p:ph type="pic" idx="10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0D58F11-272C-43CF-8B25-2C75EA1BA293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0"/>
            <a:ext cx="105156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5400"/>
            </a:lvl1pPr>
          </a:lstStyle>
          <a:p>
            <a:pPr lvl="0"/>
            <a:r>
              <a:rPr lang="nl-NL" dirty="0"/>
              <a:t>TEKSTSTIJL VAN HET MODEL BEWERKEN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CBF8F-F9E1-42AD-ADBA-858C26DC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8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240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4"/>
            <a:ext cx="10515600" cy="82391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5848323"/>
            <a:ext cx="515778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9024" y="5848323"/>
            <a:ext cx="518318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6240A81-61E1-4F0E-8486-34C6FA7C8F1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829866" y="1244054"/>
            <a:ext cx="5172869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0B9372D3-59C0-456D-89B2-9ED076865C2E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6179343" y="1244054"/>
            <a:ext cx="5172869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79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/>
      <p:bldP spid="13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2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848323"/>
            <a:ext cx="348256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43238" y="5848323"/>
            <a:ext cx="349945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6240A81-61E1-4F0E-8486-34C6FA7C8F1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829867" y="1244054"/>
            <a:ext cx="3492751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0B9372D3-59C0-456D-89B2-9ED076865C2E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4353558" y="1244054"/>
            <a:ext cx="3492490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0DFE8DB-86A6-4DF2-979B-7B94C278B2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49401" y="5848323"/>
            <a:ext cx="349945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C9B09FD1-0CE5-40F0-895B-A7B688884CE9}"/>
              </a:ext>
            </a:extLst>
          </p:cNvPr>
          <p:cNvSpPr>
            <a:spLocks noGrp="1" noChangeAspect="1"/>
          </p:cNvSpPr>
          <p:nvPr>
            <p:ph type="pic" idx="16"/>
          </p:nvPr>
        </p:nvSpPr>
        <p:spPr>
          <a:xfrm>
            <a:off x="7859721" y="1244054"/>
            <a:ext cx="3492490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1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1" build="p">
        <p:tmplLst>
          <p:tmpl lvl="1">
            <p:tnLst>
              <p:par>
                <p:cTn presetID="9" presetClass="emph" presetSubtype="0" nodeType="after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5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0" grpId="1"/>
      <p:bldP spid="13" grpId="0"/>
      <p:bldP spid="13" grpId="1"/>
      <p:bldP spid="1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967" y="365124"/>
            <a:ext cx="10033462" cy="114779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DF69D003-E69C-41B7-BEF3-1328288ABCBF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088967" y="1720735"/>
            <a:ext cx="10033462" cy="4854632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80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64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185833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13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9841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263535"/>
            <a:ext cx="5157787" cy="746240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009775"/>
            <a:ext cx="5157787" cy="4179888"/>
          </a:xfrm>
        </p:spPr>
        <p:txBody>
          <a:bodyPr/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63535"/>
            <a:ext cx="5183188" cy="746240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09775"/>
            <a:ext cx="5183188" cy="41798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2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670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452022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46624" y="6467303"/>
            <a:ext cx="745375" cy="390698"/>
          </a:xfrm>
          <a:prstGeom prst="rect">
            <a:avLst/>
          </a:prstGeom>
        </p:spPr>
        <p:txBody>
          <a:bodyPr/>
          <a:lstStyle/>
          <a:p>
            <a:fld id="{1F469EBC-A649-4E3E-8046-4745AB923F3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6941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54974"/>
            <a:ext cx="10515600" cy="5411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4C5C451-D909-4140-B381-9B55CB5F4E37}"/>
              </a:ext>
            </a:extLst>
          </p:cNvPr>
          <p:cNvSpPr txBox="1"/>
          <p:nvPr userDrawn="1"/>
        </p:nvSpPr>
        <p:spPr>
          <a:xfrm>
            <a:off x="11471564" y="6517178"/>
            <a:ext cx="720436" cy="3408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3555157-950B-4007-A6E1-787135ACA693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0755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Relationship Id="rId4" Type="http://schemas.openxmlformats.org/officeDocument/2006/relationships/image" Target="../media/image16.gif"/><Relationship Id="rId5" Type="http://schemas.openxmlformats.org/officeDocument/2006/relationships/notesSlide" Target="../notesSlides/notesSlide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jpg"/><Relationship Id="rId3" Type="http://schemas.openxmlformats.org/officeDocument/2006/relationships/image" Target="../media/image5.jpg"/><Relationship Id="rId4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jpg"/><Relationship Id="rId3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g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Relationship Id="rId4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jpg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Surprising Science of Using Your Imagination</a:t>
            </a:r>
            <a:br/>
            <a:br/>
            <a:br/>
            <a:br/>
            <a:br/>
            <a:br/>
            <a:r>
              <a:t>						210,415 Views					</a:t>
            </a:r>
            <a:br/>
            <a:br/>
            <a:br/>
            <a:r>
              <a:t>							Expertco-Authored						</a:t>
            </a:r>
            <a:br/>
            <a:br/>
            <a:br/>
            <a:r>
              <a:t>						Updated 2 Weeks Ago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presentation by Wilhelmina Oldenburg, reseacher in Executive Imagination 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Points to End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Conclusion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Conclusion 2</a:t>
            </a:r>
          </a:p>
        </p:txBody>
      </p:sp>
      <p:pic>
        <p:nvPicPr>
          <p:cNvPr id="5" name="Picture Placeholder 4" descr="1*1eeiwxfngoj4sou5g4q4ua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b="-37306" t="-37306"/>
          <a:stretch>
            <a:fillRect/>
          </a:stretch>
        </p:blipFill>
        <p:spPr/>
      </p:pic>
      <p:pic>
        <p:nvPicPr>
          <p:cNvPr id="6" name="Picture Placeholder 5" descr="Ygy1adj.jp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b="-12145" t="-12145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Conclusion 3</a:t>
            </a:r>
          </a:p>
        </p:txBody>
      </p:sp>
      <p:pic>
        <p:nvPicPr>
          <p:cNvPr id="8" name="Picture Placeholder 7" descr="w5eyg5q.gif"/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b="-48323" t="-48323"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Personal background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Zambia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Tile Setter</a:t>
            </a:r>
          </a:p>
        </p:txBody>
      </p:sp>
      <p:pic>
        <p:nvPicPr>
          <p:cNvPr id="5" name="Picture Placeholder 4" descr="7818341606_31cd987b00_o_zambia-1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b="-101605" t="-101605"/>
          <a:stretch>
            <a:fillRect/>
          </a:stretch>
        </p:blipFill>
        <p:spPr/>
      </p:pic>
      <p:pic>
        <p:nvPicPr>
          <p:cNvPr id="6" name="Picture Placeholder 5" descr="2892.jp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b="-31865" t="-31865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Passion</a:t>
            </a:r>
          </a:p>
        </p:txBody>
      </p:sp>
      <p:pic>
        <p:nvPicPr>
          <p:cNvPr id="8" name="Picture Placeholder 7" descr="doomguy-reap-face-57c68ecf232e3.png"/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b="-1458" t="-1458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Let's Discuss Beyond Beliefs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Past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Present</a:t>
            </a:r>
          </a:p>
        </p:txBody>
      </p:sp>
      <p:pic>
        <p:nvPicPr>
          <p:cNvPr id="5" name="Picture Placeholder 4" descr="zxyaqq83lrr21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-6007" r="-6007"/>
          <a:stretch>
            <a:fillRect/>
          </a:stretch>
        </p:blipFill>
        <p:spPr/>
      </p:pic>
      <p:pic>
        <p:nvPicPr>
          <p:cNvPr id="6" name="Picture Placeholder 5" descr="circle-57b1cd35499b3.jpe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-21545" r="-21545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Discussion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Good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Bad</a:t>
            </a:r>
          </a:p>
        </p:txBody>
      </p:sp>
      <p:pic>
        <p:nvPicPr>
          <p:cNvPr id="5" name="Picture Placeholder 4" descr="VViBdhS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-18675" r="-18675"/>
          <a:stretch>
            <a:fillRect/>
          </a:stretch>
        </p:blipFill>
        <p:spPr/>
      </p:pic>
      <p:pic>
        <p:nvPicPr>
          <p:cNvPr id="6" name="Picture Placeholder 5" descr="luigi-tries-meth-588b7c8597df1.pn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-9736" r="-9736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istock-911463836-1920x1080.jp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Imaginations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2i9i7itxsohy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13889" r="-1388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About Tropes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Them</a:t>
            </a:r>
          </a:p>
        </p:txBody>
      </p:sp>
      <p:pic>
        <p:nvPicPr>
          <p:cNvPr id="5" name="Picture Placeholder 4" descr="lW3rQ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b="-24994" t="-24994"/>
          <a:stretch>
            <a:fillRect/>
          </a:stretch>
        </p:blipFill>
        <p:spPr/>
      </p:pic>
      <p:pic>
        <p:nvPicPr>
          <p:cNvPr id="6" name="Picture Placeholder 5" descr="cool-sonic-5845c04567b35.jpe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-6175" r="-6175"/>
          <a:stretch>
            <a:fillRect/>
          </a:stretch>
        </p:blipFill>
        <p:spPr/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teamlab-borderless_main-e1517976693971.jpg"/>
          <p:cNvPicPr>
            <a:picLocks noGrp="1" noChangeAspect="1"/>
          </p:cNvPicPr>
          <p:nvPr>
            <p:ph type="pic" idx="10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Picture Placeholder 2"/>
          <p:cNvSpPr>
            <a:spLocks noGrp="1"/>
          </p:cNvSpPr>
          <p:nvPr>
            <p:ph type="pic" idx="11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"It is good to love many things, for therein lies the true strength, and whosoever loves much performs much, and can accomplish much, and what is done in love is well done."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fyhr51ru7vq21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b="-13840" t="-13840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</TotalTime>
  <Words>0</Words>
  <Application>Microsoft Office PowerPoint</Application>
  <PresentationFormat>Breedbeeld</PresentationFormat>
  <Paragraphs>0</Paragraphs>
  <Slides>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0</vt:i4>
      </vt:variant>
    </vt:vector>
  </HeadingPairs>
  <TitlesOfParts>
    <vt:vector size="4" baseType="lpstr">
      <vt:lpstr>Arial</vt:lpstr>
      <vt:lpstr>Calibri</vt:lpstr>
      <vt:lpstr>Calibri Light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Thomas Winters</dc:creator>
  <cp:lastModifiedBy>Thomas Winters</cp:lastModifiedBy>
  <cp:revision>59</cp:revision>
  <dcterms:created xsi:type="dcterms:W3CDTF">2018-07-05T23:56:45Z</dcterms:created>
  <dcterms:modified xsi:type="dcterms:W3CDTF">2018-09-04T00:16:09Z</dcterms:modified>
</cp:coreProperties>
</file>

<file path=docProps/thumbnail.jpeg>
</file>